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56D8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59" autoAdjust="0"/>
    <p:restoredTop sz="86323" autoAdjust="0"/>
  </p:normalViewPr>
  <p:slideViewPr>
    <p:cSldViewPr>
      <p:cViewPr varScale="1">
        <p:scale>
          <a:sx n="86" d="100"/>
          <a:sy n="86" d="100"/>
        </p:scale>
        <p:origin x="-1542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58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EC25D7-7E12-406E-8E96-F41835A8C4CE}" type="datetimeFigureOut">
              <a:rPr lang="en-US" smtClean="0"/>
              <a:t>7/10/2016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6BECE4-E70A-4AF1-A99E-9E1AD6CC61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81346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6BECE4-E70A-4AF1-A99E-9E1AD6CC615C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7519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F450A-3AE6-4D49-A3D4-CD09C809B790}" type="datetimeFigureOut">
              <a:rPr lang="en-US" smtClean="0"/>
              <a:t>7/10/2016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39644-8D0D-4664-B336-3985BB47E6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24265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F450A-3AE6-4D49-A3D4-CD09C809B790}" type="datetimeFigureOut">
              <a:rPr lang="en-US" smtClean="0"/>
              <a:t>7/10/2016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39644-8D0D-4664-B336-3985BB47E6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46970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F450A-3AE6-4D49-A3D4-CD09C809B790}" type="datetimeFigureOut">
              <a:rPr lang="en-US" smtClean="0"/>
              <a:t>7/10/2016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39644-8D0D-4664-B336-3985BB47E6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02215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F450A-3AE6-4D49-A3D4-CD09C809B790}" type="datetimeFigureOut">
              <a:rPr lang="en-US" smtClean="0"/>
              <a:t>7/10/2016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39644-8D0D-4664-B336-3985BB47E6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5350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F450A-3AE6-4D49-A3D4-CD09C809B790}" type="datetimeFigureOut">
              <a:rPr lang="en-US" smtClean="0"/>
              <a:t>7/10/2016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39644-8D0D-4664-B336-3985BB47E6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01520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F450A-3AE6-4D49-A3D4-CD09C809B790}" type="datetimeFigureOut">
              <a:rPr lang="en-US" smtClean="0"/>
              <a:t>7/10/2016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39644-8D0D-4664-B336-3985BB47E6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66370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F450A-3AE6-4D49-A3D4-CD09C809B790}" type="datetimeFigureOut">
              <a:rPr lang="en-US" smtClean="0"/>
              <a:t>7/10/2016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39644-8D0D-4664-B336-3985BB47E6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70215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F450A-3AE6-4D49-A3D4-CD09C809B790}" type="datetimeFigureOut">
              <a:rPr lang="en-US" smtClean="0"/>
              <a:t>7/10/2016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39644-8D0D-4664-B336-3985BB47E6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1931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F450A-3AE6-4D49-A3D4-CD09C809B790}" type="datetimeFigureOut">
              <a:rPr lang="en-US" smtClean="0"/>
              <a:t>7/10/2016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39644-8D0D-4664-B336-3985BB47E6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99039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F450A-3AE6-4D49-A3D4-CD09C809B790}" type="datetimeFigureOut">
              <a:rPr lang="en-US" smtClean="0"/>
              <a:t>7/10/2016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39644-8D0D-4664-B336-3985BB47E6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84007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F450A-3AE6-4D49-A3D4-CD09C809B790}" type="datetimeFigureOut">
              <a:rPr lang="en-US" smtClean="0"/>
              <a:t>7/10/2016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39644-8D0D-4664-B336-3985BB47E6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05334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EF450A-3AE6-4D49-A3D4-CD09C809B790}" type="datetimeFigureOut">
              <a:rPr lang="en-US" smtClean="0"/>
              <a:t>7/10/2016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C39644-8D0D-4664-B336-3985BB47E6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66370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04800"/>
            <a:ext cx="8610600" cy="61722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9624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627909" y="1828800"/>
            <a:ext cx="5791200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7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lgerian" pitchFamily="82" charset="0"/>
              </a:rPr>
              <a:t>Features Of Living Things</a:t>
            </a:r>
            <a:endParaRPr lang="en-US" sz="7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lgeria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4283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15585" y="1143000"/>
            <a:ext cx="81433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685800" indent="-685800" algn="ctr">
              <a:buFont typeface="Courier New" pitchFamily="49" charset="0"/>
              <a:buChar char="o"/>
            </a:pPr>
            <a:r>
              <a:rPr lang="en-U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Living things grow in size</a:t>
            </a:r>
            <a:endParaRPr lang="en-U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695574"/>
            <a:ext cx="7848599" cy="393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34049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71599" y="838200"/>
            <a:ext cx="6019801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Batang" pitchFamily="18" charset="-127"/>
                <a:ea typeface="Batang" pitchFamily="18" charset="-127"/>
              </a:rPr>
              <a:t>Living things breathe in air</a:t>
            </a:r>
            <a:endParaRPr lang="en-US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Batang" pitchFamily="18" charset="-127"/>
              <a:ea typeface="Batang" pitchFamily="18" charset="-127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399" y="2823730"/>
            <a:ext cx="7696199" cy="3653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133276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61391" y="685800"/>
            <a:ext cx="8048935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cs typeface="Arial" pitchFamily="34" charset="0"/>
              </a:rPr>
              <a:t>LIVING THINGS MOVE </a:t>
            </a:r>
            <a:endParaRPr lang="en-US" sz="6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+mj-lt"/>
              <a:cs typeface="Arial" pitchFamily="34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976" y="2057400"/>
            <a:ext cx="8048935" cy="441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84414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381000"/>
            <a:ext cx="89154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LIVING THINGS REPRODUCE AND PRODUCE BABIES</a:t>
            </a:r>
            <a:endParaRPr lang="en-U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accent5">
                  <a:lumMod val="50000"/>
                </a:schemeClr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362200"/>
            <a:ext cx="5334000" cy="403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9456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3400" y="381000"/>
            <a:ext cx="8077200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Living things feel, hot, pain and cold</a:t>
            </a:r>
            <a:endParaRPr lang="en-US" sz="6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2680855"/>
            <a:ext cx="2667000" cy="3562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667000"/>
            <a:ext cx="2569586" cy="3562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1224" y="2718955"/>
            <a:ext cx="2619375" cy="35103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47626340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2819400"/>
            <a:ext cx="6781800" cy="3505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762000" y="762000"/>
            <a:ext cx="807720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8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LIVING THINGS NEED AIR, FOOD AND WATER TO GROW</a:t>
            </a:r>
            <a:endParaRPr lang="en-US" sz="48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3722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599" y="457200"/>
            <a:ext cx="7315201" cy="601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50615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04584">
            <a:off x="685800" y="3505200"/>
            <a:ext cx="3429000" cy="214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32307">
            <a:off x="5029200" y="3429000"/>
            <a:ext cx="3581400" cy="289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685800" y="986135"/>
            <a:ext cx="77724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IDENTIFY THESE OBJECTS</a:t>
            </a:r>
            <a:endParaRPr lang="en-U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49470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30050" y="990600"/>
            <a:ext cx="7514452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DO ALL THESE OBJECTS  </a:t>
            </a:r>
            <a:endParaRPr lang="en-US" sz="6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41778" y="3756666"/>
            <a:ext cx="25700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28700" lvl="1" indent="-571500" algn="ctr">
              <a:buFont typeface="Arial" pitchFamily="34" charset="0"/>
              <a:buChar char="•"/>
            </a:pPr>
            <a:r>
              <a:rPr lang="en-US" sz="3600" b="1" cap="all" dirty="0" smtClean="0">
                <a:ln w="0"/>
                <a:gradFill flip="none">
                  <a:gsLst>
                    <a:gs pos="0">
                      <a:srgbClr val="4F81BD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4F81BD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4F81BD">
                        <a:shade val="65000"/>
                        <a:satMod val="130000"/>
                      </a:srgbClr>
                    </a:gs>
                    <a:gs pos="92000">
                      <a:srgbClr val="4F81BD">
                        <a:shade val="50000"/>
                        <a:satMod val="120000"/>
                      </a:srgbClr>
                    </a:gs>
                    <a:gs pos="100000">
                      <a:srgbClr val="4F81BD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MOVE</a:t>
            </a:r>
            <a:endParaRPr lang="en-US" sz="3600" b="1" cap="all" dirty="0">
              <a:ln w="0"/>
              <a:gradFill flip="none">
                <a:gsLst>
                  <a:gs pos="0">
                    <a:srgbClr val="4F81BD">
                      <a:tint val="75000"/>
                      <a:shade val="75000"/>
                      <a:satMod val="170000"/>
                    </a:srgbClr>
                  </a:gs>
                  <a:gs pos="49000">
                    <a:srgbClr val="4F81BD">
                      <a:tint val="88000"/>
                      <a:shade val="65000"/>
                      <a:satMod val="172000"/>
                    </a:srgbClr>
                  </a:gs>
                  <a:gs pos="50000">
                    <a:srgbClr val="4F81BD">
                      <a:shade val="65000"/>
                      <a:satMod val="130000"/>
                    </a:srgbClr>
                  </a:gs>
                  <a:gs pos="92000">
                    <a:srgbClr val="4F81BD">
                      <a:shade val="50000"/>
                      <a:satMod val="120000"/>
                    </a:srgbClr>
                  </a:gs>
                  <a:gs pos="100000">
                    <a:srgbClr val="4F81BD">
                      <a:shade val="48000"/>
                      <a:satMod val="120000"/>
                    </a:srgb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47381" y="5076679"/>
            <a:ext cx="304339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marL="457200" indent="-457200" algn="ctr">
              <a:buFont typeface="Arial" pitchFamily="34" charset="0"/>
              <a:buChar char="•"/>
            </a:pPr>
            <a:r>
              <a:rPr lang="en-US" sz="32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GROW IN SIZE</a:t>
            </a:r>
            <a:endParaRPr lang="en-US" sz="32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64399" y="3149900"/>
            <a:ext cx="152477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marL="571500" indent="-571500" algn="ctr">
              <a:buFont typeface="Arial" pitchFamily="34" charset="0"/>
              <a:buChar char="•"/>
            </a:pPr>
            <a:r>
              <a:rPr lang="en-US" sz="32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FEEL</a:t>
            </a:r>
            <a:endParaRPr lang="en-US" sz="32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2400" y="5657309"/>
            <a:ext cx="4288623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marL="457200" indent="-457200" algn="ctr">
              <a:buFont typeface="Arial" pitchFamily="34" charset="0"/>
              <a:buChar char="•"/>
            </a:pPr>
            <a:r>
              <a:rPr lang="en-US" sz="32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REPRODUCE</a:t>
            </a:r>
            <a:endParaRPr lang="en-US" sz="32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38200" y="6215084"/>
            <a:ext cx="729815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marL="457200" indent="-457200" algn="ctr">
              <a:buFont typeface="Arial" pitchFamily="34" charset="0"/>
              <a:buChar char="•"/>
            </a:pPr>
            <a:r>
              <a:rPr lang="en-US" sz="32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NEED AIR,WATER AND FOOD TO GROW</a:t>
            </a:r>
            <a:endParaRPr lang="en-US" sz="32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486400" y="3044985"/>
            <a:ext cx="3276600" cy="31700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0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Jokerman" pitchFamily="82" charset="0"/>
              </a:rPr>
              <a:t>?</a:t>
            </a:r>
            <a:endParaRPr lang="en-US" sz="20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Jokerman" pitchFamily="8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964399" y="4402997"/>
            <a:ext cx="229883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marL="571500" indent="-571500" algn="ctr">
              <a:buFont typeface="Arial" pitchFamily="34" charset="0"/>
              <a:buChar char="•"/>
            </a:pPr>
            <a:r>
              <a:rPr lang="en-US" sz="32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BREATHE</a:t>
            </a:r>
            <a:endParaRPr lang="en-US" sz="32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83747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855" y="1752600"/>
            <a:ext cx="9144000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Bodoni MT Black" pitchFamily="18" charset="0"/>
              </a:rPr>
              <a:t>THESE ARE ALL NON-LIVING THINGS</a:t>
            </a:r>
            <a:endParaRPr lang="en-US" sz="6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Bodoni MT Black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5549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s://www.teachstarter.com/wp-content/uploads/2014/08/Teachingresource_LivingandNonLiving_Post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6200"/>
            <a:ext cx="9144000" cy="6931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5627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encrypted-tbn3.gstatic.com/images?q=tbn:ANd9GcSRxpcGBn3Q_opLuodB0APAGSrFph9YzcL5-Ci4CHKRB28TLCJ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685800"/>
            <a:ext cx="8077200" cy="579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87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457200"/>
            <a:ext cx="7848600" cy="594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35994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</TotalTime>
  <Words>70</Words>
  <Application>Microsoft Office PowerPoint</Application>
  <PresentationFormat>On-screen Show (4:3)</PresentationFormat>
  <Paragraphs>18</Paragraphs>
  <Slides>15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 Corporation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Najaf</dc:creator>
  <cp:lastModifiedBy>Najaf</cp:lastModifiedBy>
  <cp:revision>15</cp:revision>
  <dcterms:created xsi:type="dcterms:W3CDTF">2016-03-26T11:19:25Z</dcterms:created>
  <dcterms:modified xsi:type="dcterms:W3CDTF">2016-07-10T08:08:01Z</dcterms:modified>
</cp:coreProperties>
</file>